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79A530-146D-4910-A886-6EAAA5994B13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0BBBB00-53CB-480D-8338-D18F606EC3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20: Digital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5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b="1" i="0" dirty="0" smtClean="0"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Compare and contrast their responsibilities to their online and offline communities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Understand what type of information can put them at risk for identity theft and other scams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Reflect on the characteristics that make someone an upstanding citizen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effectLst/>
                <a:latin typeface="Arial"/>
              </a:rPr>
              <a:t>Devise resolutions to digital dilemmas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1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685801"/>
            <a:ext cx="7452360" cy="3657599"/>
          </a:xfrm>
        </p:spPr>
        <p:txBody>
          <a:bodyPr>
            <a:normAutofit/>
          </a:bodyPr>
          <a:lstStyle/>
          <a:p>
            <a:r>
              <a:rPr lang="en-US" sz="2800" b="1" i="0" dirty="0" smtClean="0">
                <a:effectLst/>
                <a:latin typeface="Arial"/>
              </a:rPr>
              <a:t>Digital Citizen</a:t>
            </a:r>
            <a:r>
              <a:rPr lang="en-US" sz="2800" b="0" i="0" dirty="0" smtClean="0">
                <a:effectLst/>
                <a:latin typeface="Arial"/>
              </a:rPr>
              <a:t> - Say it with me: </a:t>
            </a:r>
            <a:r>
              <a:rPr lang="en-US" sz="2800" b="0" i="0" dirty="0" smtClean="0">
                <a:effectLst/>
                <a:latin typeface="Arial"/>
              </a:rPr>
              <a:t/>
            </a:r>
            <a:br>
              <a:rPr lang="en-US" sz="2800" b="0" i="0" dirty="0" smtClean="0">
                <a:effectLst/>
                <a:latin typeface="Arial"/>
              </a:rPr>
            </a:br>
            <a:r>
              <a:rPr lang="en-US" sz="2800" b="0" i="0" dirty="0" smtClean="0">
                <a:effectLst/>
                <a:latin typeface="Arial"/>
              </a:rPr>
              <a:t>	</a:t>
            </a:r>
            <a:r>
              <a:rPr lang="en-US" sz="2800" b="0" i="0" dirty="0" err="1" smtClean="0">
                <a:effectLst/>
                <a:latin typeface="Arial"/>
              </a:rPr>
              <a:t>Dih-jih-tal</a:t>
            </a:r>
            <a:r>
              <a:rPr lang="en-US" sz="2800" b="0" i="0" dirty="0" smtClean="0">
                <a:effectLst/>
                <a:latin typeface="Arial"/>
              </a:rPr>
              <a:t> </a:t>
            </a:r>
            <a:r>
              <a:rPr lang="en-US" sz="2800" b="0" i="0" dirty="0" smtClean="0">
                <a:effectLst/>
                <a:latin typeface="Arial"/>
              </a:rPr>
              <a:t>Sit-</a:t>
            </a:r>
            <a:r>
              <a:rPr lang="en-US" sz="2800" b="0" i="0" dirty="0" err="1" smtClean="0">
                <a:effectLst/>
                <a:latin typeface="Arial"/>
              </a:rPr>
              <a:t>i</a:t>
            </a:r>
            <a:r>
              <a:rPr lang="en-US" sz="2800" b="0" i="0" dirty="0" smtClean="0">
                <a:effectLst/>
                <a:latin typeface="Arial"/>
              </a:rPr>
              <a:t>-</a:t>
            </a:r>
            <a:r>
              <a:rPr lang="en-US" sz="2800" b="0" i="0" dirty="0" err="1" smtClean="0">
                <a:effectLst/>
                <a:latin typeface="Arial"/>
              </a:rPr>
              <a:t>zen</a:t>
            </a:r>
            <a:r>
              <a:rPr lang="en-US" sz="2800" b="0" i="0" dirty="0" smtClean="0">
                <a:effectLst/>
                <a:latin typeface="Arial"/>
              </a:rPr>
              <a:t> 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  <a:p>
            <a:r>
              <a:rPr lang="en-US" sz="2800" b="0" i="0" smtClean="0">
                <a:effectLst/>
                <a:latin typeface="Arial"/>
              </a:rPr>
              <a:t>Someone </a:t>
            </a:r>
            <a:r>
              <a:rPr lang="en-US" sz="2800" b="0" i="0" dirty="0" smtClean="0">
                <a:effectLst/>
                <a:latin typeface="Arial"/>
              </a:rPr>
              <a:t>who acts safely, responsibly, and respectfully online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7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229600" cy="27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3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20: Digital Citizenship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25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</TotalTime>
  <Words>68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Palatino Linotype</vt:lpstr>
      <vt:lpstr>Wingdings</vt:lpstr>
      <vt:lpstr>Elemental</vt:lpstr>
      <vt:lpstr>Stage 20: Digital Citizenship</vt:lpstr>
      <vt:lpstr>Objective</vt:lpstr>
      <vt:lpstr>Vocabulary</vt:lpstr>
      <vt:lpstr>Example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20: Digital Citizenship</dc:title>
  <dc:creator>ychristian</dc:creator>
  <cp:lastModifiedBy>O'Grady-Cunniff, Dianne (CCPS)</cp:lastModifiedBy>
  <cp:revision>2</cp:revision>
  <dcterms:created xsi:type="dcterms:W3CDTF">2015-07-22T14:14:14Z</dcterms:created>
  <dcterms:modified xsi:type="dcterms:W3CDTF">2015-07-25T19:45:26Z</dcterms:modified>
</cp:coreProperties>
</file>